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24384000" cy="13716000"/>
  <p:notesSz cx="6858000" cy="9144000"/>
  <p:defaultTextStyle>
    <a:defPPr>
      <a:defRPr lang="en-US"/>
    </a:defPPr>
    <a:lvl1pPr marL="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1pPr>
    <a:lvl2pPr marL="1088547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2pPr>
    <a:lvl3pPr marL="2177095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3pPr>
    <a:lvl4pPr marL="3265642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4pPr>
    <a:lvl5pPr marL="435419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5pPr>
    <a:lvl6pPr marL="5442737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6pPr>
    <a:lvl7pPr marL="6531285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7pPr>
    <a:lvl8pPr marL="7619832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8pPr>
    <a:lvl9pPr marL="870838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53" d="100"/>
          <a:sy n="53" d="100"/>
        </p:scale>
        <p:origin x="204" y="36"/>
      </p:cViewPr>
      <p:guideLst>
        <p:guide orient="horz" pos="4320"/>
        <p:guide pos="76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4260851"/>
            <a:ext cx="20726400" cy="29400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57600" y="7772400"/>
            <a:ext cx="17068800" cy="35052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572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5486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6400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7315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678400" y="549277"/>
            <a:ext cx="5486400" cy="117030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200" y="549277"/>
            <a:ext cx="16052800" cy="117030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6168" y="8813801"/>
            <a:ext cx="20726400" cy="2724150"/>
          </a:xfrm>
        </p:spPr>
        <p:txBody>
          <a:bodyPr anchor="t"/>
          <a:lstStyle>
            <a:lvl1pPr algn="l">
              <a:defRPr sz="8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6168" y="5813427"/>
            <a:ext cx="20726400" cy="3000374"/>
          </a:xfrm>
        </p:spPr>
        <p:txBody>
          <a:bodyPr anchor="b"/>
          <a:lstStyle>
            <a:lvl1pPr marL="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3200401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95200" y="3200401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070226"/>
            <a:ext cx="10773835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9200" y="4349750"/>
            <a:ext cx="10773835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86735" y="3070226"/>
            <a:ext cx="10778067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86735" y="4349750"/>
            <a:ext cx="10778067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1" y="546100"/>
            <a:ext cx="8022168" cy="2324100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33467" y="546101"/>
            <a:ext cx="13631333" cy="11706226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201" y="2870201"/>
            <a:ext cx="8022168" cy="9382126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9435" y="9601200"/>
            <a:ext cx="14630400" cy="1133476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779435" y="1225550"/>
            <a:ext cx="14630400" cy="8229600"/>
          </a:xfrm>
        </p:spPr>
        <p:txBody>
          <a:bodyPr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79435" y="10734676"/>
            <a:ext cx="14630400" cy="1609724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9200" y="549276"/>
            <a:ext cx="21945600" cy="228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200401"/>
            <a:ext cx="21945600" cy="90519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9200" y="12712701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31200" y="12712701"/>
            <a:ext cx="7721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475200" y="12712701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85800" indent="-685800" algn="l" defTabSz="914400" rtl="0" eaLnBrk="1" latinLnBrk="0" hangingPunct="1">
        <a:spcBef>
          <a:spcPct val="20000"/>
        </a:spcBef>
        <a:buFont typeface="Arial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1pPr>
      <a:lvl2pPr marL="1485900" indent="-571500" algn="l" defTabSz="914400" rtl="0" eaLnBrk="1" latinLnBrk="0" hangingPunct="1">
        <a:spcBef>
          <a:spcPct val="20000"/>
        </a:spcBef>
        <a:buFont typeface="Arial"/>
        <a:buChar char="–"/>
        <a:defRPr sz="56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914400" rtl="0" eaLnBrk="1" latinLnBrk="0" hangingPunct="1">
        <a:spcBef>
          <a:spcPct val="20000"/>
        </a:spcBef>
        <a:buFont typeface="Arial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914400" rtl="0" eaLnBrk="1" latinLnBrk="0" hangingPunct="1">
        <a:spcBef>
          <a:spcPct val="20000"/>
        </a:spcBef>
        <a:buFont typeface="Arial"/>
        <a:buChar char="–"/>
        <a:defRPr sz="40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914400" rtl="0" eaLnBrk="1" latinLnBrk="0" hangingPunct="1">
        <a:spcBef>
          <a:spcPct val="20000"/>
        </a:spcBef>
        <a:buFont typeface="Arial"/>
        <a:buChar char="»"/>
        <a:defRPr sz="40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PlaceHolder4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PlaceHolder6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PlaceHolder8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PlaceHolder9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PlaceHolder11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PlaceHolder14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PlaceHolder15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PlaceHolder16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PlaceHolder17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PlaceHolder18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PlaceHolder19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PlaceHolder20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PlaceHolder21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PlaceHolder22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3" repeatCount="indefinite" fill="hold" display="0"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  <p:bldP spid="14" grpId="0"/>
      <p:bldP spid="14" grpId="1"/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  <p:bldP spid="19" grpId="0"/>
      <p:bldP spid="19" grpId="1"/>
      <p:bldP spid="20" grpId="0"/>
      <p:bldP spid="20" grpId="1"/>
      <p:bldP spid="21" grpId="0"/>
      <p:bldP spid="21" grpId="1"/>
      <p:bldP spid="22" grpId="0"/>
      <p:bldP spid="22" grpId="1"/>
      <p:bldP spid="23" grpId="0"/>
      <p:bldP spid="23" grpId="1"/>
      <p:bldP spid="24" grpId="0"/>
      <p:bldP spid="24" grpId="1"/>
      <p:bldP spid="25" grpId="0"/>
      <p:bldP spid="25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22</Words>
  <Application>Microsoft Office PowerPoint</Application>
  <PresentationFormat>Custom</PresentationFormat>
  <Paragraphs>22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Verdana Pro Black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Murphy, Cole</cp:lastModifiedBy>
  <cp:revision>17</cp:revision>
  <dcterms:created xsi:type="dcterms:W3CDTF">2013-01-27T09:14:16Z</dcterms:created>
  <dcterms:modified xsi:type="dcterms:W3CDTF">2025-02-20T00:51:23Z</dcterms:modified>
  <cp:category/>
</cp:coreProperties>
</file>

<file path=docProps/thumbnail.jpeg>
</file>